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sldIdLst>
    <p:sldId id="256" r:id="rId5"/>
    <p:sldId id="303" r:id="rId6"/>
    <p:sldId id="287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hamid Baghdadi" initials="AB" lastIdx="1" clrIdx="0">
    <p:extLst>
      <p:ext uri="{19B8F6BF-5375-455C-9EA6-DF929625EA0E}">
        <p15:presenceInfo xmlns:p15="http://schemas.microsoft.com/office/powerpoint/2012/main" userId="dfde9b48ecb8b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hamid Baghdadi" userId="31e6f40c-0ef8-46d8-8123-39a6b43351b3" providerId="ADAL" clId="{40DE7E4E-1E15-4B07-98A8-EE047789E62B}"/>
    <pc:docChg chg="modSld">
      <pc:chgData name="Abdulhamid Baghdadi" userId="31e6f40c-0ef8-46d8-8123-39a6b43351b3" providerId="ADAL" clId="{40DE7E4E-1E15-4B07-98A8-EE047789E62B}" dt="2021-01-29T15:07:10.772" v="0" actId="20577"/>
      <pc:docMkLst>
        <pc:docMk/>
      </pc:docMkLst>
      <pc:sldChg chg="modSp mod">
        <pc:chgData name="Abdulhamid Baghdadi" userId="31e6f40c-0ef8-46d8-8123-39a6b43351b3" providerId="ADAL" clId="{40DE7E4E-1E15-4B07-98A8-EE047789E62B}" dt="2021-01-29T15:07:10.772" v="0" actId="20577"/>
        <pc:sldMkLst>
          <pc:docMk/>
          <pc:sldMk cId="2497775186" sldId="319"/>
        </pc:sldMkLst>
        <pc:spChg chg="mod">
          <ac:chgData name="Abdulhamid Baghdadi" userId="31e6f40c-0ef8-46d8-8123-39a6b43351b3" providerId="ADAL" clId="{40DE7E4E-1E15-4B07-98A8-EE047789E62B}" dt="2021-01-29T15:07:10.772" v="0" actId="20577"/>
          <ac:spMkLst>
            <pc:docMk/>
            <pc:sldMk cId="2497775186" sldId="319"/>
            <ac:spMk id="5" creationId="{F314E295-98EA-4B47-8400-BFA9CD7B2D7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600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74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07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48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LID4096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07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34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72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53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6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2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20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B10C93B-50DB-406A-8331-C58EB5436DF3}" type="datetimeFigureOut">
              <a:rPr lang="LID4096" smtClean="0"/>
              <a:t>01/29/2021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0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E5C8-7628-4EC5-9425-611482A1F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err="1"/>
              <a:t>Megaminx</a:t>
            </a:r>
            <a:endParaRPr lang="LID4096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AE99A4-77BC-4B74-A6FF-3F40E9FABCD0}"/>
              </a:ext>
            </a:extLst>
          </p:cNvPr>
          <p:cNvSpPr txBox="1">
            <a:spLocks/>
          </p:cNvSpPr>
          <p:nvPr/>
        </p:nvSpPr>
        <p:spPr>
          <a:xfrm>
            <a:off x="1345056" y="3589496"/>
            <a:ext cx="10058400" cy="661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dirty="0"/>
              <a:t>MMR 2020 – Group 3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410440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462255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D1B9A-1F87-4A33-AB6E-374BC13E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22" y="1985475"/>
            <a:ext cx="6113756" cy="2887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7B9934-2C7C-4E4B-BC92-3F43757BD43B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2507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403563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8FF77737-1423-4B6E-9427-3E505917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35" y="1926783"/>
            <a:ext cx="6362330" cy="3004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BE11B-2930-46C8-872E-FFA9D83FF22F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809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424660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floor&#10;&#10;Description automatically generated">
            <a:extLst>
              <a:ext uri="{FF2B5EF4-FFF2-40B4-BE49-F238E27FC236}">
                <a16:creationId xmlns:a16="http://schemas.microsoft.com/office/drawing/2014/main" id="{4262B1E1-6064-44C3-A5F2-AFD695BD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10" y="1947880"/>
            <a:ext cx="6272980" cy="2962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92A8F-D1A1-4E81-8A46-CD5D5455C0F4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03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BDB5B-D6F1-435A-9114-C01BB520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D6EAE-7613-4DD0-8D11-B04D800535C5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1574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398799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C6184F5-2922-4B31-8D7A-7D8D81F8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11" y="2006436"/>
            <a:ext cx="6024978" cy="2845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D7B9EC-04D9-486D-A5B5-3D2E8ACD8ED1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529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52194193-249C-4D17-B5F2-073FDB20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3" y="1984162"/>
            <a:ext cx="6119314" cy="2889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64711-2CEF-40B1-87D1-89E056A5F099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775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537715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04915-8FD5-4E59-8DE9-1526233C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0" y="2060935"/>
            <a:ext cx="5794160" cy="2736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C2D5F6-FAAC-41A4-895B-D30CE16F6B20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9716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449678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BD8FED99-3992-4303-9113-F3748246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89" y="1972898"/>
            <a:ext cx="6167022" cy="2912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53D77-5A6F-4CC9-A777-6342F31B4C61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817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85406-A0AB-41AA-AFA6-172975EAB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B9001E-B57E-45F6-9668-17E4C35ECC3A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3234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399371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57" y="1922591"/>
            <a:ext cx="6380086" cy="3012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4E295-98EA-4B47-8400-BFA9CD7B2D72}"/>
              </a:ext>
            </a:extLst>
          </p:cNvPr>
          <p:cNvSpPr txBox="1"/>
          <p:nvPr/>
        </p:nvSpPr>
        <p:spPr>
          <a:xfrm>
            <a:off x="5033640" y="5112973"/>
            <a:ext cx="2183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r_ud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777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4292645" y="1289304"/>
            <a:ext cx="3755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ReminderGoal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66A9600-31FE-4681-8F02-77C62272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94" y="1945606"/>
            <a:ext cx="6282612" cy="29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8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4310198" y="5765441"/>
            <a:ext cx="394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(dl  l   dl‘   l‘   dl‘)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4961949" y="2239755"/>
            <a:ext cx="2773512" cy="2662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897053" y="146094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8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386795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floor, indoor, keyboard&#10;&#10;Description automatically generated">
            <a:extLst>
              <a:ext uri="{FF2B5EF4-FFF2-40B4-BE49-F238E27FC236}">
                <a16:creationId xmlns:a16="http://schemas.microsoft.com/office/drawing/2014/main" id="{D4837610-4BFB-4C71-AA50-A1FE4891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24" y="1910015"/>
            <a:ext cx="6433352" cy="3037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493DD2-4523-4A59-A7F5-0CCC2D7C8755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278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453871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15900A92-A468-46C1-805F-4DF05E93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67" y="1977091"/>
            <a:ext cx="6149266" cy="2903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D2CA7F-053E-42F6-893D-C762E4579844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5265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296701" y="1458063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EB47-DD88-4651-A166-5927D875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32A5B-B0C0-435D-B961-FE57A56A76D2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929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458063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keyboard, yellow&#10;&#10;Description automatically generated">
            <a:extLst>
              <a:ext uri="{FF2B5EF4-FFF2-40B4-BE49-F238E27FC236}">
                <a16:creationId xmlns:a16="http://schemas.microsoft.com/office/drawing/2014/main" id="{515BB716-6E98-454D-8DC8-6211AC7F5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0FEBC-4E60-402F-A892-1A5DCDA05C29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8035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407756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DF2B37B4-DD37-4DE5-AA7D-366C3982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3" y="1930976"/>
            <a:ext cx="6344574" cy="2996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9273CF-15BC-440F-8807-4E8D01BB8244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925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370835" y="1378410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574A5509-B5E5-401F-8BF2-F57896E64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69" y="1901630"/>
            <a:ext cx="6468862" cy="3054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133DA-ABFE-4453-A35C-79EBAFA3B0DB}"/>
              </a:ext>
            </a:extLst>
          </p:cNvPr>
          <p:cNvSpPr txBox="1"/>
          <p:nvPr/>
        </p:nvSpPr>
        <p:spPr>
          <a:xfrm>
            <a:off x="5123000" y="5112973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0773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50B744E53C274EB1B94728E5442D14" ma:contentTypeVersion="7" ma:contentTypeDescription="Create a new document." ma:contentTypeScope="" ma:versionID="c0628b45a6f1784e2b9b387cd98b084d">
  <xsd:schema xmlns:xsd="http://www.w3.org/2001/XMLSchema" xmlns:xs="http://www.w3.org/2001/XMLSchema" xmlns:p="http://schemas.microsoft.com/office/2006/metadata/properties" xmlns:ns2="388cb483-e8f7-4eb5-823f-93e95853e476" targetNamespace="http://schemas.microsoft.com/office/2006/metadata/properties" ma:root="true" ma:fieldsID="a1c6d3275ac305b7d3b634b2f462cab1" ns2:_="">
    <xsd:import namespace="388cb483-e8f7-4eb5-823f-93e95853e4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8cb483-e8f7-4eb5-823f-93e95853e4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3B4140-641F-4737-91E3-76E2C08DC4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CBB078-CDA5-4229-BC09-23DBBFF322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8cb483-e8f7-4eb5-823f-93e95853e4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AEF450-8A59-4AB1-B2A8-6F825C0473F9}">
  <ds:schemaRefs>
    <ds:schemaRef ds:uri="4cbd0f9e-b648-4496-9290-0f36fb3fa9b6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345aba6c-1365-4e5d-b2e8-ec8ebb28e786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139</Words>
  <Application>Microsoft Office PowerPoint</Application>
  <PresentationFormat>Widescreen</PresentationFormat>
  <Paragraphs>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Rockwell</vt:lpstr>
      <vt:lpstr>Rockwell Condensed</vt:lpstr>
      <vt:lpstr>Wingdings</vt:lpstr>
      <vt:lpstr>Wood Type</vt:lpstr>
      <vt:lpstr>Megaminx</vt:lpstr>
      <vt:lpstr>Goals</vt:lpstr>
      <vt:lpstr>ALGORITHMS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Megaminx</dc:title>
  <dc:creator>Abdulhamid Baghdadi</dc:creator>
  <cp:lastModifiedBy>Abdulhamid Baghdadi</cp:lastModifiedBy>
  <cp:revision>57</cp:revision>
  <cp:lastPrinted>2021-01-10T18:17:26Z</cp:lastPrinted>
  <dcterms:created xsi:type="dcterms:W3CDTF">2020-12-29T11:27:55Z</dcterms:created>
  <dcterms:modified xsi:type="dcterms:W3CDTF">2021-01-29T15:07:14Z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0x010100BF50B744E53C274EB1B94728E5442D14</vt:lpwstr>
  </property>
</Properties>
</file>